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0" r:id="rId6"/>
    <p:sldId id="281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300" r:id="rId26"/>
    <p:sldId id="301" r:id="rId27"/>
    <p:sldId id="302" r:id="rId28"/>
    <p:sldId id="303" r:id="rId29"/>
    <p:sldId id="304" r:id="rId30"/>
    <p:sldId id="305" r:id="rId31"/>
    <p:sldId id="306" r:id="rId32"/>
    <p:sldId id="307" r:id="rId33"/>
    <p:sldId id="308" r:id="rId34"/>
    <p:sldId id="309" r:id="rId35"/>
    <p:sldId id="310" r:id="rId36"/>
    <p:sldId id="279" r:id="rId3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EB9352-F185-4830-8682-7293B7504B41}" v="74" dt="2022-03-09T10:59:39.0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microsoft.com/office/2016/11/relationships/changesInfo" Target="changesInfos/changesInfo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5/10/relationships/revisionInfo" Target="revisionInfo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9CEB9352-F185-4830-8682-7293B7504B41}"/>
    <pc:docChg chg="addSld delSld modSld">
      <pc:chgData name="이운희" userId="1c1d0e7d-ac85-4881-9f52-6a05f9ac840c" providerId="ADAL" clId="{9CEB9352-F185-4830-8682-7293B7504B41}" dt="2022-03-09T10:59:39.088" v="1"/>
      <pc:docMkLst>
        <pc:docMk/>
      </pc:docMkLst>
      <pc:sldChg chg="add del">
        <pc:chgData name="이운희" userId="1c1d0e7d-ac85-4881-9f52-6a05f9ac840c" providerId="ADAL" clId="{9CEB9352-F185-4830-8682-7293B7504B41}" dt="2022-03-09T10:59:39.088" v="1"/>
        <pc:sldMkLst>
          <pc:docMk/>
          <pc:sldMk cId="2136143454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388F0-81AD-4D6A-8B8E-CBDB44A41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680AF-CA07-4494-8B38-6A657748A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44110-ADA9-4C00-B1A9-FA935621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F1B25-DB06-4A72-9571-8BF8612A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09C5-A182-4408-B7AE-9DAF8545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542E-DA9B-45AB-97B0-7E745B02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F31BD-9709-435D-8BBA-A99346250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06651-16A0-4AA8-BDD7-A5447DB4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484D5-EA14-4E4E-98CC-C79308FC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AB7A2-A1C7-45C2-B999-BFD4D924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8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DD10FA-B075-4476-8C7B-3B04CE0F0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1795B4-1EC7-43BE-A4B0-D93833FB1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B2261-4FA7-4C09-844C-34C35719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EE5AA-3B15-4E8B-AD05-06DE818F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D06C-B98D-43F7-B320-67233334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1573C-CC8C-468D-8FC7-990B825B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25C3D-4F47-4ABB-9BFE-C42B52FBD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AFA6E7-4B1D-4B39-9E90-648FAB15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74278-7A45-40DC-B796-46A701BD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2B2B6-ED05-42E3-B05F-711464B2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AA2E5-7ADB-4503-B775-02DD219A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F1036-340E-49CB-8B08-C62660E45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8BC51-A088-4043-9053-EE45CB68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252E-4FB7-4936-929B-71DCA344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E5B5C-6A4B-4B5B-B686-75A6BDE9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5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BCC09-BDC4-4BD5-A0F1-6B7695B8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A74C8-35FC-4B3D-822E-667D037F0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139FA-9626-48CF-BDB2-7334DEB0F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2AA13-1EB5-4B4F-9BE1-CF5F5453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FDB68E-F6A7-4ACD-8D1A-A4EC844E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83328-05CA-4FDB-984A-A25DB323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1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8FF90-3E58-4423-97A7-ADAC62B8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F7A88-04D0-457E-9E9C-F5EC79A1A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40A20-7ED2-4C84-8F1F-B52C48DDB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F73C01-F947-464B-9137-4E6B3D635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ABB166-F306-4595-8D20-C15D73042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804B4A-A3BB-4CAD-B5CB-0DD0FDEA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0112B1-D3D9-4F65-A69E-40D75786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1E8B79-1935-4E6A-8B6E-29A342BC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1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A6D0E-B2AE-47AF-9D70-0316F672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88F006-7462-40BC-97DE-F1E8E950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AE3D2D-2582-46F4-AA74-77787C35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D50BE-4609-4075-B863-C2DDA58F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6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01C6EF-EE18-4649-BB89-A4714777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72F642-C23A-416E-8BCD-F3A0FFC2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2715BF-31B2-4833-9B40-8465EBAA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4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ADA09-0D52-472D-B2C2-34E45B39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5E899-BAF3-4685-842A-06D67A26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65006-2D03-4C1A-8B99-46F5FCDD0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7A7707-2DF1-469C-A9E2-EC862D23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417106-96C6-4442-BFF9-0F68B148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1C1E8-1E94-4905-86A3-E676F89A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52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7E212-AEB0-458A-A7DA-98BE5D19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FE8E4-20A5-420F-A218-380443EB6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C7A1C2-25C9-42C2-8C13-DB685AA9D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EDC5D2-470B-4594-91DE-1609E7DC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1A710E-C890-4F6F-BF34-4CF5339B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09B1D9-ADB2-45A3-880D-A017C1CA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0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49B9EE-D469-4FD8-86A7-9C090949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D88FB-7C0F-4CBA-8197-A0F82413C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96799-C0F4-47D0-8E03-3BCE99738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C6C9F-365F-47BF-906B-C54D6F203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06719-BD38-402D-93CD-AB80ADE2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4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TESi6sTxZXw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qQ4cbymoWA" TargetMode="External"/><Relationship Id="rId3" Type="http://schemas.openxmlformats.org/officeDocument/2006/relationships/hyperlink" Target="https://youtu.be/EkDcBuZct9s" TargetMode="External"/><Relationship Id="rId7" Type="http://schemas.openxmlformats.org/officeDocument/2006/relationships/hyperlink" Target="https://youtu.be/IaEMh4CQke4" TargetMode="External"/><Relationship Id="rId2" Type="http://schemas.openxmlformats.org/officeDocument/2006/relationships/hyperlink" Target="https://youtu.be/a9qFBy0jw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TESi6sTxZXw" TargetMode="External"/><Relationship Id="rId5" Type="http://schemas.openxmlformats.org/officeDocument/2006/relationships/hyperlink" Target="https://youtu.be/AoRQYsIa44Q" TargetMode="External"/><Relationship Id="rId4" Type="http://schemas.openxmlformats.org/officeDocument/2006/relationships/hyperlink" Target="https://youtu.be/QTQuFgdWrw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6A135-CADF-4732-A38E-373B4C20E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스마트단말기</a:t>
            </a:r>
            <a:br>
              <a:rPr lang="en-US" altLang="ko-KR" dirty="0"/>
            </a:br>
            <a:r>
              <a:rPr lang="ko-KR" altLang="en-US" dirty="0"/>
              <a:t>둘러보기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AB3C1-E095-4759-9FA8-4A907857C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https://youtu.be/TESi6sTxZXw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75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544E44D4-9297-4293-89B8-D0226B5EB4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0394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6D79E9D-F416-4A87-A66E-259FF33098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51555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31910EA-E278-4318-B018-809791D27F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45187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1137854-018C-4FEF-95A3-451003E9D5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90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470CCBC6-E355-42AA-BF2E-0DD648B598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105564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, 컴퓨터, 가리키는이(가) 표시된 사진&#10;&#10;자동 생성된 설명">
            <a:extLst>
              <a:ext uri="{FF2B5EF4-FFF2-40B4-BE49-F238E27FC236}">
                <a16:creationId xmlns:a16="http://schemas.microsoft.com/office/drawing/2014/main" id="{058DD555-7F45-48D3-9F19-477CF60960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2759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6E18B9C-B859-4FBB-A54E-B71ACE000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139014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E415B5E-3ACD-410D-B99E-7C150C23EF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26207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77B69803-9C33-4D86-AC68-C457FA698C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474518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B4FF1A5-6724-4943-9293-7F57A94A0C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18060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2DD670B-BE04-4DFB-9701-F56A2AA0F8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57378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표지판, 고속도로이(가) 표시된 사진&#10;&#10;자동 생성된 설명">
            <a:extLst>
              <a:ext uri="{FF2B5EF4-FFF2-40B4-BE49-F238E27FC236}">
                <a16:creationId xmlns:a16="http://schemas.microsoft.com/office/drawing/2014/main" id="{F91BAAFF-8A7C-4236-86C9-8AC89E3FFC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33732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3541B78-8170-4D1D-8AE3-54C6A1D8B5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90524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1B805A8-73B4-4B12-9A9D-4A49543A52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39005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6AD6C9DF-C021-491E-AE11-A257F86C2C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4311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EE3738-FE7A-4A10-965E-43D28D66BC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2657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F6AE07E-40D1-41B8-A768-29A9712AA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7685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DF093E8D-A85A-498B-91C2-FB013DECD2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538900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817A9FD-561A-47C4-9B58-78E44269B9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83672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치, 측정기, 게이지이(가) 표시된 사진&#10;&#10;자동 생성된 설명">
            <a:extLst>
              <a:ext uri="{FF2B5EF4-FFF2-40B4-BE49-F238E27FC236}">
                <a16:creationId xmlns:a16="http://schemas.microsoft.com/office/drawing/2014/main" id="{49A0AABF-2082-46EB-A2D3-C27FB1C953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42944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케이스, 표지판이(가) 표시된 사진&#10;&#10;자동 생성된 설명">
            <a:extLst>
              <a:ext uri="{FF2B5EF4-FFF2-40B4-BE49-F238E27FC236}">
                <a16:creationId xmlns:a16="http://schemas.microsoft.com/office/drawing/2014/main" id="{5B353E60-3FE3-4324-9759-7765E3BBC8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78872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175726C-4068-4C2F-81CC-865B410A1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3746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3625F18-85CB-47FC-B158-774B7A7AB1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311269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987384-2081-4A77-A135-962453956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64066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C165B88-BF1C-4F59-99E7-1A53103675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72647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2C134-6DCD-4180-80A8-7A1DF9E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영상 링크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2F950-930A-462D-9688-EF2C7D291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스마트단말기 이해 </a:t>
            </a:r>
            <a:r>
              <a:rPr lang="en-US" altLang="ko-KR" dirty="0">
                <a:hlinkClick r:id="rId2"/>
              </a:rPr>
              <a:t>https://youtu.be/a9qFBy0jwvs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윈도우 운영체제 이해 </a:t>
            </a:r>
            <a:r>
              <a:rPr lang="en-US" altLang="ko-KR" dirty="0">
                <a:hlinkClick r:id="rId3"/>
              </a:rPr>
              <a:t>https://youtu.be/EkDcBuZct9s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키보드 사용법 </a:t>
            </a:r>
            <a:r>
              <a:rPr lang="en-US" altLang="ko-KR" dirty="0">
                <a:hlinkClick r:id="rId4"/>
              </a:rPr>
              <a:t>https://youtu.be/QTQuFgdWrwU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아이톡톡</a:t>
            </a:r>
            <a:r>
              <a:rPr lang="ko-KR" altLang="en-US" dirty="0"/>
              <a:t> 이해 </a:t>
            </a:r>
            <a:r>
              <a:rPr lang="en-US" altLang="ko-KR" dirty="0">
                <a:hlinkClick r:id="rId5"/>
              </a:rPr>
              <a:t>https://youtu.be/AoRQYsIa44Q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스마트단말기 둘러보기 </a:t>
            </a:r>
            <a:r>
              <a:rPr lang="en-US" altLang="ko-KR" dirty="0">
                <a:hlinkClick r:id="rId6"/>
              </a:rPr>
              <a:t>https://youtu.be/TESi6sTxZXw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입력장치 </a:t>
            </a:r>
            <a:r>
              <a:rPr lang="en-US" altLang="ko-KR" dirty="0"/>
              <a:t>– </a:t>
            </a:r>
            <a:r>
              <a:rPr lang="ko-KR" altLang="en-US" dirty="0"/>
              <a:t>키보드 터치패드 알아보기 </a:t>
            </a:r>
            <a:r>
              <a:rPr lang="en-US" altLang="ko-KR" dirty="0">
                <a:hlinkClick r:id="rId7"/>
              </a:rPr>
              <a:t>https://youtu.be/IaEMh4CQke4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윈도우 기본 설정 </a:t>
            </a:r>
            <a:r>
              <a:rPr lang="en-US" altLang="ko-KR" dirty="0">
                <a:hlinkClick r:id="rId8"/>
              </a:rPr>
              <a:t>https://youtu.be/GqQ4cbymoWA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14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D162C55-361C-402A-900F-CEC4D69C86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52264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B9A8B8-A110-4004-85EE-3330C4EB33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59081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전자기기이(가) 표시된 사진&#10;&#10;자동 생성된 설명">
            <a:extLst>
              <a:ext uri="{FF2B5EF4-FFF2-40B4-BE49-F238E27FC236}">
                <a16:creationId xmlns:a16="http://schemas.microsoft.com/office/drawing/2014/main" id="{D9BBCBEB-3522-4C3A-882A-FFFE89FEEA1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6136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C50A43A6-D1A9-4ADB-A7D2-C7F9785EEE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92976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CBAF9EC0-1C66-41CA-AE56-A8DC36189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54516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119C56-8D11-4F30-B24F-6C8C0A40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2B98AFF4-6106-4217-AB2A-A95A0C47B3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171177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CB5E72A2-B11D-44F3-AB60-C29FC99D2D72}"/>
</file>

<file path=customXml/itemProps2.xml><?xml version="1.0" encoding="utf-8"?>
<ds:datastoreItem xmlns:ds="http://schemas.openxmlformats.org/officeDocument/2006/customXml" ds:itemID="{398F3316-2022-47BA-98C1-D30C0377725B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a457248-2877-48dc-b8a0-990969de4f9c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3A16F6F6-E4A1-4356-8C96-AB542948CB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94</Words>
  <Application>Microsoft Office PowerPoint</Application>
  <PresentationFormat>와이드스크린</PresentationFormat>
  <Paragraphs>12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36" baseType="lpstr">
      <vt:lpstr>맑은 고딕</vt:lpstr>
      <vt:lpstr>Arial</vt:lpstr>
      <vt:lpstr>Office 테마</vt:lpstr>
      <vt:lpstr>[실습] 스마트단말기 둘러보기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관련 영상 링크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아이톡톡의 이해</dc:title>
  <dc:creator>이운희</dc:creator>
  <cp:lastModifiedBy>이운희</cp:lastModifiedBy>
  <cp:revision>2</cp:revision>
  <dcterms:created xsi:type="dcterms:W3CDTF">2022-03-02T22:28:31Z</dcterms:created>
  <dcterms:modified xsi:type="dcterms:W3CDTF">2022-03-09T10:59:39Z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